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59" r:id="rId3"/>
  </p:sldIdLst>
  <p:sldSz cx="12192000" cy="6858000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omi fuse" initials="nf" lastIdx="1" clrIdx="0">
    <p:extLst>
      <p:ext uri="{19B8F6BF-5375-455C-9EA6-DF929625EA0E}">
        <p15:presenceInfo xmlns:p15="http://schemas.microsoft.com/office/powerpoint/2012/main" userId="naomi fus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70C4"/>
    <a:srgbClr val="CC0066"/>
    <a:srgbClr val="33CC33"/>
    <a:srgbClr val="FF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0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C924E-6A36-4C11-B09A-A4BCF1EA06EE}" type="datetimeFigureOut">
              <a:rPr kumimoji="1" lang="ja-JP" altLang="en-US" smtClean="0"/>
              <a:t>2024/2/28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88195-3FE1-4A85-9BCC-6B8F0505FA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239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B5A51-12FF-4A44-AF15-64C1F6F53AA4}" type="datetimeFigureOut">
              <a:rPr kumimoji="1" lang="ja-JP" altLang="en-US" smtClean="0"/>
              <a:t>2024/2/28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65DF-76F2-4905-A3E3-5B0AADD24E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1687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B5A51-12FF-4A44-AF15-64C1F6F53AA4}" type="datetimeFigureOut">
              <a:rPr kumimoji="1" lang="ja-JP" altLang="en-US" smtClean="0"/>
              <a:t>2024/2/28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65DF-76F2-4905-A3E3-5B0AADD24E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84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B5A51-12FF-4A44-AF15-64C1F6F53AA4}" type="datetimeFigureOut">
              <a:rPr kumimoji="1" lang="ja-JP" altLang="en-US" smtClean="0"/>
              <a:t>2024/2/28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65DF-76F2-4905-A3E3-5B0AADD24E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4136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B5A51-12FF-4A44-AF15-64C1F6F53AA4}" type="datetimeFigureOut">
              <a:rPr kumimoji="1" lang="ja-JP" altLang="en-US" smtClean="0"/>
              <a:t>2024/2/28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65DF-76F2-4905-A3E3-5B0AADD24E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3495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B5A51-12FF-4A44-AF15-64C1F6F53AA4}" type="datetimeFigureOut">
              <a:rPr kumimoji="1" lang="ja-JP" altLang="en-US" smtClean="0"/>
              <a:t>2024/2/28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65DF-76F2-4905-A3E3-5B0AADD24E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503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B5A51-12FF-4A44-AF15-64C1F6F53AA4}" type="datetimeFigureOut">
              <a:rPr kumimoji="1" lang="ja-JP" altLang="en-US" smtClean="0"/>
              <a:t>2024/2/28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65DF-76F2-4905-A3E3-5B0AADD24E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2546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B5A51-12FF-4A44-AF15-64C1F6F53AA4}" type="datetimeFigureOut">
              <a:rPr kumimoji="1" lang="ja-JP" altLang="en-US" smtClean="0"/>
              <a:t>2024/2/28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65DF-76F2-4905-A3E3-5B0AADD24E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1561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B5A51-12FF-4A44-AF15-64C1F6F53AA4}" type="datetimeFigureOut">
              <a:rPr kumimoji="1" lang="ja-JP" altLang="en-US" smtClean="0"/>
              <a:t>2024/2/28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65DF-76F2-4905-A3E3-5B0AADD24E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0821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B5A51-12FF-4A44-AF15-64C1F6F53AA4}" type="datetimeFigureOut">
              <a:rPr kumimoji="1" lang="ja-JP" altLang="en-US" smtClean="0"/>
              <a:t>2024/2/28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65DF-76F2-4905-A3E3-5B0AADD24E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3860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B5A51-12FF-4A44-AF15-64C1F6F53AA4}" type="datetimeFigureOut">
              <a:rPr kumimoji="1" lang="ja-JP" altLang="en-US" smtClean="0"/>
              <a:t>2024/2/28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65DF-76F2-4905-A3E3-5B0AADD24E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3556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B5A51-12FF-4A44-AF15-64C1F6F53AA4}" type="datetimeFigureOut">
              <a:rPr kumimoji="1" lang="ja-JP" altLang="en-US" smtClean="0"/>
              <a:t>2024/2/28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65DF-76F2-4905-A3E3-5B0AADD24E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8708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B5A51-12FF-4A44-AF15-64C1F6F53AA4}" type="datetimeFigureOut">
              <a:rPr kumimoji="1" lang="ja-JP" altLang="en-US" smtClean="0"/>
              <a:t>2024/2/28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E65DF-76F2-4905-A3E3-5B0AADD24E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1817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B46DADDA-66C8-49CD-AB1D-E7C63F9E08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610" y="1062120"/>
            <a:ext cx="2918741" cy="2160000"/>
          </a:xfrm>
          <a:prstGeom prst="rect">
            <a:avLst/>
          </a:prstGeom>
        </p:spPr>
      </p:pic>
      <p:sp>
        <p:nvSpPr>
          <p:cNvPr id="14" name="フローチャート: 結合子 13">
            <a:extLst>
              <a:ext uri="{FF2B5EF4-FFF2-40B4-BE49-F238E27FC236}">
                <a16:creationId xmlns:a16="http://schemas.microsoft.com/office/drawing/2014/main" id="{23186825-4F25-4DBF-BE4A-4B19E5A795DA}"/>
              </a:ext>
            </a:extLst>
          </p:cNvPr>
          <p:cNvSpPr/>
          <p:nvPr/>
        </p:nvSpPr>
        <p:spPr>
          <a:xfrm>
            <a:off x="7480452" y="1690720"/>
            <a:ext cx="694063" cy="882047"/>
          </a:xfrm>
          <a:prstGeom prst="flowChartConnector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9" name="Picture 2" descr="ソース画像を表示">
            <a:extLst>
              <a:ext uri="{FF2B5EF4-FFF2-40B4-BE49-F238E27FC236}">
                <a16:creationId xmlns:a16="http://schemas.microsoft.com/office/drawing/2014/main" id="{CA66214C-56A7-4224-90AB-BBDFC745C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0" y="-595032"/>
            <a:ext cx="12307025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タイトル 5">
            <a:extLst>
              <a:ext uri="{FF2B5EF4-FFF2-40B4-BE49-F238E27FC236}">
                <a16:creationId xmlns:a16="http://schemas.microsoft.com/office/drawing/2014/main" id="{F65A1F1F-642E-449E-BEFC-A028AD8A6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679" y="241006"/>
            <a:ext cx="10730329" cy="493242"/>
          </a:xfrm>
        </p:spPr>
        <p:txBody>
          <a:bodyPr>
            <a:normAutofit fontScale="90000"/>
          </a:bodyPr>
          <a:lstStyle/>
          <a:p>
            <a:r>
              <a:rPr lang="ja-JP" altLang="en-US" sz="3200" b="1" dirty="0">
                <a:solidFill>
                  <a:schemeClr val="accent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医学部保健学科　小会議室（</a:t>
            </a:r>
            <a:r>
              <a:rPr lang="en-US" altLang="ja-JP" sz="3200" b="1" dirty="0">
                <a:solidFill>
                  <a:schemeClr val="accent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A415</a:t>
            </a:r>
            <a:r>
              <a:rPr lang="ja-JP" altLang="en-US" sz="3200" b="1" dirty="0">
                <a:solidFill>
                  <a:schemeClr val="accent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）までの道案内　　①～⑧　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3F36128-FEEE-4C04-945E-7A574E7595C2}"/>
              </a:ext>
            </a:extLst>
          </p:cNvPr>
          <p:cNvSpPr txBox="1"/>
          <p:nvPr/>
        </p:nvSpPr>
        <p:spPr>
          <a:xfrm>
            <a:off x="431429" y="3229763"/>
            <a:ext cx="2674738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solidFill>
                  <a:srgbClr val="FF0000"/>
                </a:solidFill>
              </a:rPr>
              <a:t>①医学部保健学科　正面玄関前から</a:t>
            </a:r>
            <a:endParaRPr lang="en-US" altLang="ja-JP" sz="1200" b="1" dirty="0">
              <a:solidFill>
                <a:srgbClr val="FF0000"/>
              </a:solidFill>
            </a:endParaRPr>
          </a:p>
          <a:p>
            <a:r>
              <a:rPr lang="ja-JP" altLang="en-US" sz="1050" dirty="0"/>
              <a:t>　　　</a:t>
            </a:r>
            <a:endParaRPr kumimoji="1" lang="ja-JP" altLang="en-US" sz="1050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16389861-DB16-40FD-AC5E-4F8951B0B0DF}"/>
              </a:ext>
            </a:extLst>
          </p:cNvPr>
          <p:cNvSpPr txBox="1"/>
          <p:nvPr/>
        </p:nvSpPr>
        <p:spPr>
          <a:xfrm>
            <a:off x="3507907" y="3269498"/>
            <a:ext cx="295635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/>
              <a:t>②正面玄関を、向かって左に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0788821A-AE2B-46FA-898B-0F881AEAED6B}"/>
              </a:ext>
            </a:extLst>
          </p:cNvPr>
          <p:cNvSpPr txBox="1"/>
          <p:nvPr/>
        </p:nvSpPr>
        <p:spPr>
          <a:xfrm>
            <a:off x="6589839" y="3262464"/>
            <a:ext cx="296587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/>
              <a:t>③「自転車歩行者専用路」の裏側に、</a:t>
            </a:r>
            <a:r>
              <a:rPr kumimoji="1" lang="en-US" altLang="ja-JP" sz="1050" dirty="0"/>
              <a:t>A</a:t>
            </a:r>
            <a:r>
              <a:rPr kumimoji="1" lang="ja-JP" altLang="en-US" sz="1050" dirty="0"/>
              <a:t>棟入口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936F7B20-90BF-4B18-A796-8F7F0ABFA2B9}"/>
              </a:ext>
            </a:extLst>
          </p:cNvPr>
          <p:cNvSpPr txBox="1"/>
          <p:nvPr/>
        </p:nvSpPr>
        <p:spPr>
          <a:xfrm>
            <a:off x="399790" y="6181759"/>
            <a:ext cx="2954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solidFill>
                  <a:srgbClr val="FF0000"/>
                </a:solidFill>
              </a:rPr>
              <a:t>①新潟大学医歯学総合病院を背にした方向から</a:t>
            </a:r>
            <a:endParaRPr lang="en-US" altLang="ja-JP" sz="1200" b="1" dirty="0">
              <a:solidFill>
                <a:srgbClr val="FF0000"/>
              </a:solidFill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EC94314A-019F-4E14-9653-C9BA3603106D}"/>
              </a:ext>
            </a:extLst>
          </p:cNvPr>
          <p:cNvSpPr txBox="1"/>
          <p:nvPr/>
        </p:nvSpPr>
        <p:spPr>
          <a:xfrm>
            <a:off x="3578482" y="6158676"/>
            <a:ext cx="36468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/>
              <a:t>②</a:t>
            </a:r>
            <a:r>
              <a:rPr kumimoji="1" lang="en-US" altLang="ja-JP" sz="1050" dirty="0"/>
              <a:t>A</a:t>
            </a:r>
            <a:r>
              <a:rPr kumimoji="1" lang="ja-JP" altLang="en-US" sz="1050" dirty="0"/>
              <a:t>棟入口　</a:t>
            </a:r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1475C1F8-B16A-4352-92D5-7F7C65A58C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08" y="1069763"/>
            <a:ext cx="2880000" cy="2160000"/>
          </a:xfr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A83F4413-44B2-41C8-AA58-598C1148CE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367" y="2592469"/>
            <a:ext cx="1837737" cy="2160000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DF999B9-0F61-4083-87D4-5EEA6B3D4648}"/>
              </a:ext>
            </a:extLst>
          </p:cNvPr>
          <p:cNvSpPr txBox="1"/>
          <p:nvPr/>
        </p:nvSpPr>
        <p:spPr>
          <a:xfrm>
            <a:off x="10653378" y="4812694"/>
            <a:ext cx="899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b="1" dirty="0">
                <a:solidFill>
                  <a:srgbClr val="FF0000"/>
                </a:solidFill>
              </a:rPr>
              <a:t>④</a:t>
            </a:r>
            <a:r>
              <a:rPr lang="en-US" altLang="ja-JP" sz="1200" b="1" dirty="0">
                <a:solidFill>
                  <a:srgbClr val="FF0000"/>
                </a:solidFill>
              </a:rPr>
              <a:t>A</a:t>
            </a:r>
            <a:r>
              <a:rPr lang="ja-JP" altLang="en-US" sz="1200" b="1" dirty="0">
                <a:solidFill>
                  <a:srgbClr val="FF0000"/>
                </a:solidFill>
              </a:rPr>
              <a:t>棟入口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DFE09F08-7280-4407-BF01-737C1DED5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586" y="1069763"/>
            <a:ext cx="2880000" cy="2160000"/>
          </a:xfrm>
          <a:prstGeom prst="rect">
            <a:avLst/>
          </a:prstGeom>
        </p:spPr>
      </p:pic>
      <p:sp>
        <p:nvSpPr>
          <p:cNvPr id="8" name="矢印: 左 7">
            <a:extLst>
              <a:ext uri="{FF2B5EF4-FFF2-40B4-BE49-F238E27FC236}">
                <a16:creationId xmlns:a16="http://schemas.microsoft.com/office/drawing/2014/main" id="{2B5F486D-625D-4E2E-9F51-7C633E2F0D77}"/>
              </a:ext>
            </a:extLst>
          </p:cNvPr>
          <p:cNvSpPr/>
          <p:nvPr/>
        </p:nvSpPr>
        <p:spPr>
          <a:xfrm rot="2703728">
            <a:off x="4886147" y="2792892"/>
            <a:ext cx="739255" cy="23557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BA529ECD-ED3E-49C6-AC4D-BA1F73C017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08" y="3973732"/>
            <a:ext cx="2899962" cy="2160000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6B610051-ADF7-419F-9F76-C552E241B55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418" y="3973732"/>
            <a:ext cx="2845489" cy="2160000"/>
          </a:xfrm>
          <a:prstGeom prst="rect">
            <a:avLst/>
          </a:prstGeom>
        </p:spPr>
      </p:pic>
      <p:sp>
        <p:nvSpPr>
          <p:cNvPr id="33" name="楕円 32">
            <a:extLst>
              <a:ext uri="{FF2B5EF4-FFF2-40B4-BE49-F238E27FC236}">
                <a16:creationId xmlns:a16="http://schemas.microsoft.com/office/drawing/2014/main" id="{19210410-8D84-457D-9DAF-E8B766702AF6}"/>
              </a:ext>
            </a:extLst>
          </p:cNvPr>
          <p:cNvSpPr/>
          <p:nvPr/>
        </p:nvSpPr>
        <p:spPr>
          <a:xfrm>
            <a:off x="4576428" y="5228041"/>
            <a:ext cx="594911" cy="65446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0C962F9D-8478-4DE9-82F2-0D475291B91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533" y="4009693"/>
            <a:ext cx="2899962" cy="2160000"/>
          </a:xfrm>
          <a:prstGeom prst="rect">
            <a:avLst/>
          </a:prstGeom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2315575E-B21D-4F7B-B0D3-B0EE3C9355CE}"/>
              </a:ext>
            </a:extLst>
          </p:cNvPr>
          <p:cNvSpPr txBox="1"/>
          <p:nvPr/>
        </p:nvSpPr>
        <p:spPr>
          <a:xfrm>
            <a:off x="6589839" y="6158676"/>
            <a:ext cx="31102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/>
              <a:t>③「海抜</a:t>
            </a:r>
            <a:r>
              <a:rPr kumimoji="1" lang="en-US" altLang="ja-JP" sz="1050" dirty="0"/>
              <a:t>11.0</a:t>
            </a:r>
            <a:r>
              <a:rPr kumimoji="1" lang="ja-JP" altLang="en-US" sz="1050" dirty="0"/>
              <a:t>メートル」の看板</a:t>
            </a:r>
            <a:r>
              <a:rPr lang="ja-JP" altLang="en-US" sz="1050" dirty="0"/>
              <a:t>の後ろに、</a:t>
            </a:r>
            <a:r>
              <a:rPr lang="en-US" altLang="ja-JP" sz="1050" dirty="0"/>
              <a:t>A</a:t>
            </a:r>
            <a:r>
              <a:rPr lang="ja-JP" altLang="en-US" sz="1050" dirty="0"/>
              <a:t>棟入口</a:t>
            </a:r>
            <a:endParaRPr kumimoji="1" lang="ja-JP" altLang="en-US" sz="1050" dirty="0"/>
          </a:p>
        </p:txBody>
      </p:sp>
      <p:sp>
        <p:nvSpPr>
          <p:cNvPr id="39" name="矢印: 折線 38">
            <a:extLst>
              <a:ext uri="{FF2B5EF4-FFF2-40B4-BE49-F238E27FC236}">
                <a16:creationId xmlns:a16="http://schemas.microsoft.com/office/drawing/2014/main" id="{96722849-9D99-44A1-B219-C524DD2C0C7A}"/>
              </a:ext>
            </a:extLst>
          </p:cNvPr>
          <p:cNvSpPr/>
          <p:nvPr/>
        </p:nvSpPr>
        <p:spPr>
          <a:xfrm rot="19722646">
            <a:off x="7346037" y="5162210"/>
            <a:ext cx="428251" cy="78612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0" name="フローチャート: 結合子 39">
            <a:extLst>
              <a:ext uri="{FF2B5EF4-FFF2-40B4-BE49-F238E27FC236}">
                <a16:creationId xmlns:a16="http://schemas.microsoft.com/office/drawing/2014/main" id="{8F3CBFDB-C0C7-412E-8880-AEE31E0B3F14}"/>
              </a:ext>
            </a:extLst>
          </p:cNvPr>
          <p:cNvSpPr/>
          <p:nvPr/>
        </p:nvSpPr>
        <p:spPr>
          <a:xfrm>
            <a:off x="8171558" y="4617648"/>
            <a:ext cx="438789" cy="813668"/>
          </a:xfrm>
          <a:prstGeom prst="flowChartConnector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06E194D3-2BA3-4684-B63C-02BC57E5F836}"/>
              </a:ext>
            </a:extLst>
          </p:cNvPr>
          <p:cNvCxnSpPr>
            <a:cxnSpLocks/>
          </p:cNvCxnSpPr>
          <p:nvPr/>
        </p:nvCxnSpPr>
        <p:spPr>
          <a:xfrm>
            <a:off x="9667784" y="1557822"/>
            <a:ext cx="951166" cy="81967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11966C66-3341-4C03-8051-05862F0F928B}"/>
              </a:ext>
            </a:extLst>
          </p:cNvPr>
          <p:cNvCxnSpPr>
            <a:cxnSpLocks/>
          </p:cNvCxnSpPr>
          <p:nvPr/>
        </p:nvCxnSpPr>
        <p:spPr>
          <a:xfrm flipV="1">
            <a:off x="9700123" y="5179317"/>
            <a:ext cx="978147" cy="89316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楕円 1">
            <a:extLst>
              <a:ext uri="{FF2B5EF4-FFF2-40B4-BE49-F238E27FC236}">
                <a16:creationId xmlns:a16="http://schemas.microsoft.com/office/drawing/2014/main" id="{C95E658A-C3AB-4585-8435-A3439EFBDE69}"/>
              </a:ext>
            </a:extLst>
          </p:cNvPr>
          <p:cNvSpPr/>
          <p:nvPr/>
        </p:nvSpPr>
        <p:spPr>
          <a:xfrm>
            <a:off x="4696286" y="1841138"/>
            <a:ext cx="215026" cy="67387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矢印: 上向き折線 2">
            <a:extLst>
              <a:ext uri="{FF2B5EF4-FFF2-40B4-BE49-F238E27FC236}">
                <a16:creationId xmlns:a16="http://schemas.microsoft.com/office/drawing/2014/main" id="{D539D970-F559-4B24-A43C-A7A1D4EE8006}"/>
              </a:ext>
            </a:extLst>
          </p:cNvPr>
          <p:cNvSpPr/>
          <p:nvPr/>
        </p:nvSpPr>
        <p:spPr>
          <a:xfrm rot="17416016">
            <a:off x="8572662" y="2333638"/>
            <a:ext cx="385108" cy="77546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4FD8494B-C768-4490-B217-077D8D265A96}"/>
              </a:ext>
            </a:extLst>
          </p:cNvPr>
          <p:cNvCxnSpPr>
            <a:cxnSpLocks/>
          </p:cNvCxnSpPr>
          <p:nvPr/>
        </p:nvCxnSpPr>
        <p:spPr>
          <a:xfrm flipV="1">
            <a:off x="3891229" y="5752723"/>
            <a:ext cx="607291" cy="34549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スライド番号プレースホルダー 15">
            <a:extLst>
              <a:ext uri="{FF2B5EF4-FFF2-40B4-BE49-F238E27FC236}">
                <a16:creationId xmlns:a16="http://schemas.microsoft.com/office/drawing/2014/main" id="{20CD83AC-928A-4360-95D9-48DDFD38B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ja-JP" altLang="en-US" b="1" dirty="0"/>
              <a:t>１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875014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 descr="ソース画像を表示">
            <a:extLst>
              <a:ext uri="{FF2B5EF4-FFF2-40B4-BE49-F238E27FC236}">
                <a16:creationId xmlns:a16="http://schemas.microsoft.com/office/drawing/2014/main" id="{0649BDAF-FF16-4AA1-B7E9-CBF67DA0C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3" y="-368248"/>
            <a:ext cx="12307025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タイトル 5">
            <a:extLst>
              <a:ext uri="{FF2B5EF4-FFF2-40B4-BE49-F238E27FC236}">
                <a16:creationId xmlns:a16="http://schemas.microsoft.com/office/drawing/2014/main" id="{F65A1F1F-642E-449E-BEFC-A028AD8A6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928" y="501095"/>
            <a:ext cx="10719218" cy="315249"/>
          </a:xfrm>
        </p:spPr>
        <p:txBody>
          <a:bodyPr>
            <a:normAutofit fontScale="90000"/>
          </a:bodyPr>
          <a:lstStyle/>
          <a:p>
            <a:r>
              <a:rPr lang="ja-JP" altLang="en-US" sz="3200" b="1" dirty="0">
                <a:solidFill>
                  <a:schemeClr val="accent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医学部保健学科　小会議室（</a:t>
            </a:r>
            <a:r>
              <a:rPr lang="en-US" altLang="ja-JP" sz="3200" b="1" dirty="0">
                <a:solidFill>
                  <a:schemeClr val="accent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A415</a:t>
            </a:r>
            <a:r>
              <a:rPr lang="ja-JP" altLang="en-US" sz="3200" b="1" dirty="0">
                <a:solidFill>
                  <a:schemeClr val="accent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）までの道案内　（続き）　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3F36128-FEEE-4C04-945E-7A574E7595C2}"/>
              </a:ext>
            </a:extLst>
          </p:cNvPr>
          <p:cNvSpPr txBox="1"/>
          <p:nvPr/>
        </p:nvSpPr>
        <p:spPr>
          <a:xfrm>
            <a:off x="605928" y="3346772"/>
            <a:ext cx="2500239" cy="253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/>
              <a:t>⑤保健学科　</a:t>
            </a:r>
            <a:r>
              <a:rPr lang="en-US" altLang="ja-JP" sz="1050" dirty="0"/>
              <a:t>A</a:t>
            </a:r>
            <a:r>
              <a:rPr lang="ja-JP" altLang="en-US" sz="1050" dirty="0"/>
              <a:t>棟入口　　</a:t>
            </a:r>
            <a:endParaRPr kumimoji="1" lang="ja-JP" altLang="en-US" sz="1050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16389861-DB16-40FD-AC5E-4F8951B0B0DF}"/>
              </a:ext>
            </a:extLst>
          </p:cNvPr>
          <p:cNvSpPr txBox="1"/>
          <p:nvPr/>
        </p:nvSpPr>
        <p:spPr>
          <a:xfrm>
            <a:off x="4526740" y="3302040"/>
            <a:ext cx="34418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/>
              <a:t>⑥入口を</a:t>
            </a:r>
            <a:r>
              <a:rPr kumimoji="1" lang="ja-JP" altLang="en-US" sz="1050" dirty="0"/>
              <a:t>入って右にエレベーター、</a:t>
            </a:r>
            <a:r>
              <a:rPr kumimoji="1" lang="en-US" altLang="ja-JP" sz="1050" dirty="0"/>
              <a:t>4</a:t>
            </a:r>
            <a:r>
              <a:rPr kumimoji="1" lang="ja-JP" altLang="en-US" sz="1050" dirty="0"/>
              <a:t>階に上がります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0788821A-AE2B-46FA-898B-0F881AEAED6B}"/>
              </a:ext>
            </a:extLst>
          </p:cNvPr>
          <p:cNvSpPr txBox="1"/>
          <p:nvPr/>
        </p:nvSpPr>
        <p:spPr>
          <a:xfrm>
            <a:off x="8440874" y="3250565"/>
            <a:ext cx="29658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/>
              <a:t>⑦エレベーターを出て右にまっすぐ、</a:t>
            </a:r>
            <a:r>
              <a:rPr lang="en-US" altLang="ja-JP" sz="1050" dirty="0"/>
              <a:t>7</a:t>
            </a:r>
            <a:r>
              <a:rPr lang="ja-JP" altLang="en-US" sz="1050" dirty="0"/>
              <a:t>つ目の部屋が小会議室</a:t>
            </a:r>
            <a:endParaRPr kumimoji="1" lang="ja-JP" altLang="en-US" sz="1050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936F7B20-90BF-4B18-A796-8F7F0ABFA2B9}"/>
              </a:ext>
            </a:extLst>
          </p:cNvPr>
          <p:cNvSpPr txBox="1"/>
          <p:nvPr/>
        </p:nvSpPr>
        <p:spPr>
          <a:xfrm>
            <a:off x="605929" y="6086385"/>
            <a:ext cx="32587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/>
              <a:t>⑧小会議室（</a:t>
            </a:r>
            <a:r>
              <a:rPr lang="en-US" altLang="ja-JP" sz="1050" dirty="0"/>
              <a:t>A415</a:t>
            </a:r>
            <a:r>
              <a:rPr lang="ja-JP" altLang="en-US" sz="1050" dirty="0"/>
              <a:t>）があります</a:t>
            </a:r>
            <a:endParaRPr lang="en-US" altLang="ja-JP" sz="1050" dirty="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EC94314A-019F-4E14-9653-C9BA3603106D}"/>
              </a:ext>
            </a:extLst>
          </p:cNvPr>
          <p:cNvSpPr txBox="1"/>
          <p:nvPr/>
        </p:nvSpPr>
        <p:spPr>
          <a:xfrm>
            <a:off x="3578482" y="6158676"/>
            <a:ext cx="36468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/>
              <a:t>　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97B27FDD-22A4-42DE-8805-8D442B5F51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616" y="1142042"/>
            <a:ext cx="2880000" cy="216000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DE2CF36D-D713-48B5-98E6-AEA9CE6D14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751" y="1090565"/>
            <a:ext cx="2880000" cy="216000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6CE20B23-D70F-4262-A8FC-8228370B54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81" y="3926385"/>
            <a:ext cx="2880001" cy="2160000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2A947DBE-1794-423D-8D93-DAA68C9CA9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81" y="1176915"/>
            <a:ext cx="2880000" cy="2160000"/>
          </a:xfrm>
          <a:prstGeom prst="rect">
            <a:avLst/>
          </a:prstGeom>
        </p:spPr>
      </p:pic>
      <p:sp>
        <p:nvSpPr>
          <p:cNvPr id="23" name="矢印: 折線 22">
            <a:extLst>
              <a:ext uri="{FF2B5EF4-FFF2-40B4-BE49-F238E27FC236}">
                <a16:creationId xmlns:a16="http://schemas.microsoft.com/office/drawing/2014/main" id="{AD505704-3584-4FB2-8B8E-899946981EE5}"/>
              </a:ext>
            </a:extLst>
          </p:cNvPr>
          <p:cNvSpPr/>
          <p:nvPr/>
        </p:nvSpPr>
        <p:spPr>
          <a:xfrm rot="16572653">
            <a:off x="10374580" y="2562096"/>
            <a:ext cx="863745" cy="42578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" name="フローチャート: 結合子 23">
            <a:extLst>
              <a:ext uri="{FF2B5EF4-FFF2-40B4-BE49-F238E27FC236}">
                <a16:creationId xmlns:a16="http://schemas.microsoft.com/office/drawing/2014/main" id="{7DDFB76E-24BE-48ED-AA4A-360962F56799}"/>
              </a:ext>
            </a:extLst>
          </p:cNvPr>
          <p:cNvSpPr/>
          <p:nvPr/>
        </p:nvSpPr>
        <p:spPr>
          <a:xfrm>
            <a:off x="2225407" y="4190159"/>
            <a:ext cx="880760" cy="457200"/>
          </a:xfrm>
          <a:prstGeom prst="flowChartConnector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矢印: 折線 24">
            <a:extLst>
              <a:ext uri="{FF2B5EF4-FFF2-40B4-BE49-F238E27FC236}">
                <a16:creationId xmlns:a16="http://schemas.microsoft.com/office/drawing/2014/main" id="{FB92E1D6-DEC1-43FF-BE64-4907C35C0F85}"/>
              </a:ext>
            </a:extLst>
          </p:cNvPr>
          <p:cNvSpPr/>
          <p:nvPr/>
        </p:nvSpPr>
        <p:spPr>
          <a:xfrm rot="19117584">
            <a:off x="6375304" y="2701834"/>
            <a:ext cx="428226" cy="514632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7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C2FD406-9D1B-4BA6-8BD8-4AD30C2C8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ja-JP" altLang="en-US" b="1" dirty="0"/>
              <a:t>２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4173185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1971</TotalTime>
  <Words>140</Words>
  <Application>Microsoft Office PowerPoint</Application>
  <PresentationFormat>ワイド画面</PresentationFormat>
  <Paragraphs>17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HG丸ｺﾞｼｯｸM-PRO</vt:lpstr>
      <vt:lpstr>游ゴシック</vt:lpstr>
      <vt:lpstr>游ゴシック Light</vt:lpstr>
      <vt:lpstr>Arial</vt:lpstr>
      <vt:lpstr>Calibri</vt:lpstr>
      <vt:lpstr>Office テーマ</vt:lpstr>
      <vt:lpstr>医学部保健学科　小会議室（A415）までの道案内　　①～⑧　</vt:lpstr>
      <vt:lpstr>医学部保健学科　小会議室（A415）までの道案内　（続き）　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学生支援相談ルーム だより　　　第４号（２０２０年５月）</dc:title>
  <dc:creator>Windows User</dc:creator>
  <cp:lastModifiedBy>naomi fuse</cp:lastModifiedBy>
  <cp:revision>200</cp:revision>
  <cp:lastPrinted>2024-02-26T04:09:52Z</cp:lastPrinted>
  <dcterms:created xsi:type="dcterms:W3CDTF">2020-04-24T05:26:04Z</dcterms:created>
  <dcterms:modified xsi:type="dcterms:W3CDTF">2024-02-28T02:29:56Z</dcterms:modified>
</cp:coreProperties>
</file>